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Board Deck Template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Company | Meeting Date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CEO Update</a:t>
            </a:r>
          </a:p>
          <a:p>
            <a:r>
              <a:t>Product and GTM</a:t>
            </a:r>
          </a:p>
          <a:p>
            <a:r>
              <a:t>Financials</a:t>
            </a:r>
          </a:p>
          <a:p>
            <a:r>
              <a:t>Key Decisions and Risks</a:t>
            </a:r>
          </a:p>
          <a:p>
            <a:r>
              <a:t>Discussion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Metrics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ARR growth and net retention</a:t>
            </a:r>
          </a:p>
          <a:p>
            <a:r>
              <a:t>Gross margin and payback</a:t>
            </a:r>
          </a:p>
          <a:p>
            <a:r>
              <a:t>Pipeline and bookings</a:t>
            </a:r>
          </a:p>
          <a:p>
            <a:r>
              <a:t>Cash and runway summary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Budget vs actual (revenue, gross profit, opex, EBITDA)</a:t>
            </a:r>
          </a:p>
          <a:p>
            <a:r>
              <a:t>Cash burn and runway</a:t>
            </a:r>
          </a:p>
          <a:p>
            <a:r>
              <a:t>Headcount and hiring plan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Priorities and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 3 priorities next quarter</a:t>
            </a:r>
          </a:p>
          <a:p>
            <a:r>
              <a:t>Critical risks and mitigations</a:t>
            </a:r>
          </a:p>
          <a:p>
            <a:r>
              <a:t>Support needed from board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